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96814-FDD8-4099-956A-D6C8D43FEFB3}" type="datetimeFigureOut">
              <a:rPr lang="en-US" smtClean="0"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3F85C-D444-4B1E-8BE9-E9DCEB119D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19600" y="152400"/>
            <a:ext cx="426720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Bellringer</a:t>
            </a:r>
            <a:r>
              <a:rPr lang="en-U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5/2/2011</a:t>
            </a:r>
            <a:endParaRPr lang="en-US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838200"/>
            <a:ext cx="48768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Complete the following </a:t>
            </a:r>
            <a:r>
              <a:rPr lang="en-US" sz="2400" dirty="0" err="1" smtClean="0"/>
              <a:t>bellringer</a:t>
            </a:r>
            <a:r>
              <a:rPr lang="en-US" sz="2400" dirty="0" smtClean="0"/>
              <a:t> with a partner after watching the CNN news reel and viewing the story.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505200" y="2133600"/>
            <a:ext cx="5486400" cy="461664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100" dirty="0" smtClean="0"/>
              <a:t>Do you believe that Osama bin Laden is actually dead or was this a ploy by Al-</a:t>
            </a:r>
            <a:r>
              <a:rPr lang="en-US" sz="2100" dirty="0" err="1" smtClean="0"/>
              <a:t>Queda</a:t>
            </a:r>
            <a:r>
              <a:rPr lang="en-US" sz="2100" dirty="0" smtClean="0"/>
              <a:t> or possibly the </a:t>
            </a:r>
            <a:r>
              <a:rPr lang="en-US" sz="2100" smtClean="0"/>
              <a:t>United States?</a:t>
            </a:r>
            <a:endParaRPr lang="en-US" sz="21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100" dirty="0" smtClean="0"/>
              <a:t>Do you think it was right that the US forces went on a “kill mission” or should they have captured and questioned him?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100" dirty="0" smtClean="0"/>
              <a:t>Why do you believe it took so long to find Osama if it was him?  What does this indicate about terrorism and counter-terrorism?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100" dirty="0" smtClean="0"/>
              <a:t>How or do you believe the world will change with bin Laden’s death?  In other words, how will this news and event impact our world?</a:t>
            </a:r>
            <a:endParaRPr lang="en-US" sz="2100" dirty="0"/>
          </a:p>
        </p:txBody>
      </p:sp>
      <p:pic>
        <p:nvPicPr>
          <p:cNvPr id="7" name="Picture 6" descr="osama bin Lad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52400"/>
            <a:ext cx="3081746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</cp:revision>
  <dcterms:created xsi:type="dcterms:W3CDTF">2011-05-02T13:24:54Z</dcterms:created>
  <dcterms:modified xsi:type="dcterms:W3CDTF">2011-05-02T13:48:57Z</dcterms:modified>
</cp:coreProperties>
</file>